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584B8239-0FB9-4BB1-9ED3-A1FA1A9905FC}"/>
              </a:ext>
            </a:extLst>
          </p:cNvPr>
          <p:cNvSpPr/>
          <p:nvPr userDrawn="1"/>
        </p:nvSpPr>
        <p:spPr>
          <a:xfrm>
            <a:off x="8824823" y="0"/>
            <a:ext cx="3367177" cy="11223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E2918070-24F8-4244-889E-93CA2CC893D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620" b="40027"/>
          <a:stretch/>
        </p:blipFill>
        <p:spPr>
          <a:xfrm>
            <a:off x="3313213" y="777379"/>
            <a:ext cx="7337535" cy="2080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155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ED0ADA-5DEB-4525-BA65-20BFC7552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LID4096"/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2EBBB24-6F77-4714-8865-776083AF27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ID4096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75D971F-CD6C-48D4-8543-C4A7E0547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1726DD6-A9AE-4876-837B-533D14754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F336C-0B0F-4497-A229-A5142E4AE8E7}" type="datetimeFigureOut">
              <a:rPr lang="LID4096" smtClean="0"/>
              <a:t>09/18/2024</a:t>
            </a:fld>
            <a:endParaRPr lang="LID4096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70C313B-6DC8-4B7F-87E3-452FBBE22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DBABEAA-A1DC-4343-8A1C-E53AA72DF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1037F-C07D-47B6-BD30-BF82177B23A7}" type="slidenum">
              <a:rPr lang="LID4096" smtClean="0"/>
              <a:t>‹nº›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380794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B77BD7-2651-4AAE-BBE5-C4462AA47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LID4096"/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0332871-FE00-4872-BB4C-A95FF57EB6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LID4096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3F5A879-1430-463D-84A2-944BAE617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F336C-0B0F-4497-A229-A5142E4AE8E7}" type="datetimeFigureOut">
              <a:rPr lang="LID4096" smtClean="0"/>
              <a:t>09/18/2024</a:t>
            </a:fld>
            <a:endParaRPr lang="LID4096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1DA3C2B-531E-40CF-BF83-B8A7B831F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D13BE4F-76F7-4403-BBCB-28B362EA2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1037F-C07D-47B6-BD30-BF82177B23A7}" type="slidenum">
              <a:rPr lang="LID4096" smtClean="0"/>
              <a:t>‹nº›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296428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CCAEBF9-1776-43AA-B2CE-E7E2C3BC58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LID4096"/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E587EBA-080F-49E2-81B1-97BDF3C38C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LID4096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DC82E2C-1FEF-4594-B466-AA9071214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F336C-0B0F-4497-A229-A5142E4AE8E7}" type="datetimeFigureOut">
              <a:rPr lang="LID4096" smtClean="0"/>
              <a:t>09/18/2024</a:t>
            </a:fld>
            <a:endParaRPr lang="LID4096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7D023CC-7134-4D26-AD7C-D3C0539F3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7C45F45-3EA8-4345-8EC4-F5F514DB5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1037F-C07D-47B6-BD30-BF82177B23A7}" type="slidenum">
              <a:rPr lang="LID4096" smtClean="0"/>
              <a:t>‹nº›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687381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D5C256-379B-4FCF-946D-FA7967959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LID4096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7B00F81-3934-4247-9F40-7A1DF72A8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F336C-0B0F-4497-A229-A5142E4AE8E7}" type="datetimeFigureOut">
              <a:rPr lang="LID4096" smtClean="0"/>
              <a:t>09/18/2024</a:t>
            </a:fld>
            <a:endParaRPr lang="LID4096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0706819-6391-4895-8CBF-ECE347D6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EF24864-3811-4BBF-8E85-990C121FA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1037F-C07D-47B6-BD30-BF82177B23A7}" type="slidenum">
              <a:rPr lang="LID4096" smtClean="0"/>
              <a:t>‹nº›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724620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3B9CAE-18D9-49AA-BDC8-6B2DEBB0E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LID4096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6E54D22-64EF-484D-ADFA-FAED5F7FC9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LID4096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7BFF6F2-EE26-4BC3-B494-5EEB09E5B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F336C-0B0F-4497-A229-A5142E4AE8E7}" type="datetimeFigureOut">
              <a:rPr lang="LID4096" smtClean="0"/>
              <a:t>09/18/2024</a:t>
            </a:fld>
            <a:endParaRPr lang="LID4096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A90F9BE-90AE-41B8-A345-DD530FE16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C06300B-F5B4-488A-B0CF-EF464F2D5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1037F-C07D-47B6-BD30-BF82177B23A7}" type="slidenum">
              <a:rPr lang="LID4096" smtClean="0"/>
              <a:t>‹nº›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212740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774395-D68F-4CAD-9CFE-60830BB9C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LID4096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2BC12FF-A3B1-44D6-802E-1FF056A9C1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52645B0-5D64-4805-A950-DB6700D81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F336C-0B0F-4497-A229-A5142E4AE8E7}" type="datetimeFigureOut">
              <a:rPr lang="LID4096" smtClean="0"/>
              <a:t>09/18/2024</a:t>
            </a:fld>
            <a:endParaRPr lang="LID4096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C59E26E-4761-483D-AF09-B4EC580C0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43F240D-0AF3-4D62-9556-700FBFF2D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1037F-C07D-47B6-BD30-BF82177B23A7}" type="slidenum">
              <a:rPr lang="LID4096" smtClean="0"/>
              <a:t>‹nº›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7417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213F8D-C6D9-4B71-B616-916E70628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LID4096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B944A0A-F6AA-4511-B82F-2AE9A90308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LID4096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226D3B3-0E19-41E3-8ECC-2A473B06C1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LID4096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379DE56-4373-4A37-AAA6-279C1BD86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F336C-0B0F-4497-A229-A5142E4AE8E7}" type="datetimeFigureOut">
              <a:rPr lang="LID4096" smtClean="0"/>
              <a:t>09/18/2024</a:t>
            </a:fld>
            <a:endParaRPr lang="LID4096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A3831B9-6AA5-4C05-A695-21C9A4936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C137069-A35C-4DEB-992E-08B121AFE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1037F-C07D-47B6-BD30-BF82177B23A7}" type="slidenum">
              <a:rPr lang="LID4096" smtClean="0"/>
              <a:t>‹nº›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02875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9B767C-E9F5-4CBC-BDD1-1E0689520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LID4096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21EB46F-0505-457C-BD9B-672CDBF66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F700AFA-3B21-40B2-9F91-3EB417D8E3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LID4096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74730B6-B8EB-400A-BB4B-FD69C3B436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759A5E5-1E24-4972-8C8F-CD90BA6F06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LID4096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6B2E96A-042A-485A-8EEB-76EA79EF4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F336C-0B0F-4497-A229-A5142E4AE8E7}" type="datetimeFigureOut">
              <a:rPr lang="LID4096" smtClean="0"/>
              <a:t>09/18/2024</a:t>
            </a:fld>
            <a:endParaRPr lang="LID4096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DA4184A-67C5-422A-BBC1-CB77B9514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4C4671D-7F79-424C-9608-D4B4A4CC6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1037F-C07D-47B6-BD30-BF82177B23A7}" type="slidenum">
              <a:rPr lang="LID4096" smtClean="0"/>
              <a:t>‹nº›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750686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2C63A6-EBE1-4ED3-8410-5D69A4856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LID4096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2037A0C-90B0-4789-BD10-89F64C408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F336C-0B0F-4497-A229-A5142E4AE8E7}" type="datetimeFigureOut">
              <a:rPr lang="LID4096" smtClean="0"/>
              <a:t>09/18/2024</a:t>
            </a:fld>
            <a:endParaRPr lang="LID4096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46EA668-0877-4A91-AD2E-27C71D672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023C6DB-27C1-4FC9-A4A1-60D88DD47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1037F-C07D-47B6-BD30-BF82177B23A7}" type="slidenum">
              <a:rPr lang="LID4096" smtClean="0"/>
              <a:t>‹nº›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742261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F6C9376-E072-48A3-8A13-E8A5D5796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F336C-0B0F-4497-A229-A5142E4AE8E7}" type="datetimeFigureOut">
              <a:rPr lang="LID4096" smtClean="0"/>
              <a:t>09/18/2024</a:t>
            </a:fld>
            <a:endParaRPr lang="LID4096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0BEBBF0-4D08-4E73-9CD5-C50FC4A73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7A5C182-209D-489D-901F-466B40024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1037F-C07D-47B6-BD30-BF82177B23A7}" type="slidenum">
              <a:rPr lang="LID4096" smtClean="0"/>
              <a:t>‹nº›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286323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4E54A0-E83F-4F29-AB77-DC34AF3F5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LID4096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937BC5D-77B3-4230-A6AE-B95B3E934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LID4096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D2E7DB4-D557-415B-8AA8-33231A3CD8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2D1C956-EC18-4BCE-97F2-C3EA7588F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F336C-0B0F-4497-A229-A5142E4AE8E7}" type="datetimeFigureOut">
              <a:rPr lang="LID4096" smtClean="0"/>
              <a:t>09/18/2024</a:t>
            </a:fld>
            <a:endParaRPr lang="LID4096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87A3E41-A5D3-470A-AA44-A09EAD8B1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415E5E3-6CBF-436A-9EA3-57905287C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1037F-C07D-47B6-BD30-BF82177B23A7}" type="slidenum">
              <a:rPr lang="LID4096" smtClean="0"/>
              <a:t>‹nº›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463504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98B583D5-21B3-41FE-8585-CA91369B172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982"/>
          <a:stretch/>
        </p:blipFill>
        <p:spPr>
          <a:xfrm>
            <a:off x="64318" y="0"/>
            <a:ext cx="3469459" cy="720697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566EE0B4-38ED-40F3-B503-E326879C67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620" b="40027"/>
          <a:stretch/>
        </p:blipFill>
        <p:spPr>
          <a:xfrm>
            <a:off x="9276941" y="166248"/>
            <a:ext cx="2778868" cy="787887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164CD018-94F5-453D-A5BB-BC41A666ED4E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6" y="3429000"/>
            <a:ext cx="3469459" cy="3429000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7894B89C-6277-47C8-94FF-AA18390E37D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01" t="-1037" r="-561" b="19777"/>
          <a:stretch/>
        </p:blipFill>
        <p:spPr>
          <a:xfrm rot="5400000">
            <a:off x="84320" y="662593"/>
            <a:ext cx="2746406" cy="2786407"/>
          </a:xfrm>
          <a:prstGeom prst="rect">
            <a:avLst/>
          </a:prstGeom>
        </p:spPr>
      </p:pic>
      <p:sp>
        <p:nvSpPr>
          <p:cNvPr id="11" name="Elipse 10">
            <a:extLst>
              <a:ext uri="{FF2B5EF4-FFF2-40B4-BE49-F238E27FC236}">
                <a16:creationId xmlns:a16="http://schemas.microsoft.com/office/drawing/2014/main" id="{5A411D14-6CA1-48B4-9A5B-2FA016884511}"/>
              </a:ext>
            </a:extLst>
          </p:cNvPr>
          <p:cNvSpPr/>
          <p:nvPr userDrawn="1"/>
        </p:nvSpPr>
        <p:spPr>
          <a:xfrm>
            <a:off x="593388" y="0"/>
            <a:ext cx="6536987" cy="685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dirty="0">
              <a:ln>
                <a:noFill/>
              </a:ln>
            </a:endParaRP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20015BB1-1C2D-4F12-BDC9-396C5D88CE1A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2947482" y="6157297"/>
            <a:ext cx="9095202" cy="534456"/>
          </a:xfrm>
          <a:prstGeom prst="rect">
            <a:avLst/>
          </a:prstGeom>
        </p:spPr>
      </p:pic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77AEC62-BF62-48F1-B1CF-123E92315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LID4096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B16F1C5-ACB3-4EBA-A5B5-E3C5CCEB9E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LID4096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E9E6BDA-9A6E-4635-8EBB-3F43902D7E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F336C-0B0F-4497-A229-A5142E4AE8E7}" type="datetimeFigureOut">
              <a:rPr lang="LID4096" smtClean="0"/>
              <a:t>09/18/2024</a:t>
            </a:fld>
            <a:endParaRPr lang="LID4096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9937996-52A9-4ABF-87D7-77D448E655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C12697D-244A-4FA7-995B-2CDD208336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1037F-C07D-47B6-BD30-BF82177B23A7}" type="slidenum">
              <a:rPr lang="LID4096" smtClean="0"/>
              <a:t>‹nº›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635617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>
            <a:extLst>
              <a:ext uri="{FF2B5EF4-FFF2-40B4-BE49-F238E27FC236}">
                <a16:creationId xmlns:a16="http://schemas.microsoft.com/office/drawing/2014/main" id="{5ACCD8C7-6795-40F7-AD68-0C000F93184E}"/>
              </a:ext>
            </a:extLst>
          </p:cNvPr>
          <p:cNvSpPr txBox="1">
            <a:spLocks/>
          </p:cNvSpPr>
          <p:nvPr/>
        </p:nvSpPr>
        <p:spPr>
          <a:xfrm>
            <a:off x="2552935" y="3718926"/>
            <a:ext cx="9058219" cy="40990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/>
              <a:t>ID do Artigo</a:t>
            </a:r>
            <a:endParaRPr lang="LID4096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903CE0D7-E4F5-4CD1-8382-2310C711AC3A}"/>
              </a:ext>
            </a:extLst>
          </p:cNvPr>
          <p:cNvSpPr txBox="1"/>
          <p:nvPr/>
        </p:nvSpPr>
        <p:spPr>
          <a:xfrm>
            <a:off x="1524000" y="3667170"/>
            <a:ext cx="1028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Artigo:</a:t>
            </a:r>
            <a:endParaRPr lang="LID4096" sz="2400" dirty="0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88BF6BD9-7B40-4DC1-8C5A-3B727BA6EA1A}"/>
              </a:ext>
            </a:extLst>
          </p:cNvPr>
          <p:cNvSpPr txBox="1">
            <a:spLocks/>
          </p:cNvSpPr>
          <p:nvPr/>
        </p:nvSpPr>
        <p:spPr>
          <a:xfrm>
            <a:off x="2535684" y="4138687"/>
            <a:ext cx="9075470" cy="40990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Nome do Artigo</a:t>
            </a:r>
            <a:endParaRPr lang="LID4096" dirty="0"/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054C0CDC-E871-49BA-9725-78AE4AE53D7F}"/>
              </a:ext>
            </a:extLst>
          </p:cNvPr>
          <p:cNvSpPr txBox="1">
            <a:spLocks/>
          </p:cNvSpPr>
          <p:nvPr/>
        </p:nvSpPr>
        <p:spPr>
          <a:xfrm>
            <a:off x="2941949" y="4925060"/>
            <a:ext cx="8669206" cy="40990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Nome dos Autores</a:t>
            </a:r>
            <a:endParaRPr lang="LID4096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1B9593E-C55B-4339-8CA7-D77F65EA0BFC}"/>
              </a:ext>
            </a:extLst>
          </p:cNvPr>
          <p:cNvSpPr txBox="1"/>
          <p:nvPr/>
        </p:nvSpPr>
        <p:spPr>
          <a:xfrm>
            <a:off x="1506748" y="4856052"/>
            <a:ext cx="14352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Autor(es):</a:t>
            </a:r>
            <a:endParaRPr lang="LID4096" sz="2400" dirty="0"/>
          </a:p>
        </p:txBody>
      </p:sp>
    </p:spTree>
    <p:extLst>
      <p:ext uri="{BB962C8B-B14F-4D97-AF65-F5344CB8AC3E}">
        <p14:creationId xmlns:p14="http://schemas.microsoft.com/office/powerpoint/2010/main" val="3974537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579EE2-D713-4908-A17D-0306CC275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F413B24-FFBB-4DF6-BD7E-F3D381134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5298845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15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Wagner</dc:creator>
  <cp:lastModifiedBy>Fernanda Fernandes Rodrigues</cp:lastModifiedBy>
  <cp:revision>2</cp:revision>
  <dcterms:created xsi:type="dcterms:W3CDTF">2024-09-18T01:46:27Z</dcterms:created>
  <dcterms:modified xsi:type="dcterms:W3CDTF">2024-09-18T13:06:31Z</dcterms:modified>
</cp:coreProperties>
</file>